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317" r:id="rId3"/>
    <p:sldId id="289" r:id="rId4"/>
    <p:sldId id="272" r:id="rId5"/>
    <p:sldId id="276" r:id="rId6"/>
    <p:sldId id="291" r:id="rId7"/>
    <p:sldId id="309" r:id="rId8"/>
    <p:sldId id="292" r:id="rId9"/>
    <p:sldId id="293" r:id="rId10"/>
    <p:sldId id="320" r:id="rId11"/>
    <p:sldId id="319" r:id="rId12"/>
    <p:sldId id="297" r:id="rId13"/>
    <p:sldId id="312" r:id="rId14"/>
    <p:sldId id="313" r:id="rId15"/>
    <p:sldId id="314" r:id="rId16"/>
    <p:sldId id="315" r:id="rId17"/>
    <p:sldId id="298" r:id="rId18"/>
    <p:sldId id="303" r:id="rId19"/>
    <p:sldId id="304" r:id="rId20"/>
    <p:sldId id="307" r:id="rId21"/>
    <p:sldId id="306" r:id="rId22"/>
    <p:sldId id="305" r:id="rId23"/>
    <p:sldId id="308" r:id="rId24"/>
    <p:sldId id="299" r:id="rId25"/>
    <p:sldId id="300" r:id="rId26"/>
    <p:sldId id="318" r:id="rId27"/>
    <p:sldId id="301" r:id="rId28"/>
    <p:sldId id="296" r:id="rId29"/>
    <p:sldId id="294" r:id="rId30"/>
    <p:sldId id="323" r:id="rId31"/>
    <p:sldId id="322" r:id="rId32"/>
    <p:sldId id="328" r:id="rId33"/>
    <p:sldId id="329" r:id="rId34"/>
    <p:sldId id="326" r:id="rId35"/>
    <p:sldId id="327" r:id="rId36"/>
    <p:sldId id="324" r:id="rId37"/>
    <p:sldId id="325" r:id="rId38"/>
    <p:sldId id="331" r:id="rId39"/>
    <p:sldId id="330" r:id="rId40"/>
    <p:sldId id="321" r:id="rId41"/>
    <p:sldId id="275" r:id="rId42"/>
    <p:sldId id="279" r:id="rId43"/>
    <p:sldId id="310" r:id="rId44"/>
    <p:sldId id="28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5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B72BEA-D22D-47C3-A6D1-3B1AFDCD4194}" v="143" dt="2017-12-02T05:12:31.8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0" autoAdjust="0"/>
    <p:restoredTop sz="94660"/>
  </p:normalViewPr>
  <p:slideViewPr>
    <p:cSldViewPr snapToGrid="0">
      <p:cViewPr>
        <p:scale>
          <a:sx n="80" d="100"/>
          <a:sy n="80" d="100"/>
        </p:scale>
        <p:origin x="-580" y="-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9CB08B-6683-4561-90B1-2ECC939F83DC}" type="doc">
      <dgm:prSet loTypeId="urn:microsoft.com/office/officeart/2005/8/layout/vList2" loCatId="list" qsTypeId="urn:microsoft.com/office/officeart/2005/8/quickstyle/simple4" qsCatId="simple" csTypeId="urn:microsoft.com/office/officeart/2005/8/colors/accent0_2" csCatId="mainScheme"/>
      <dgm:spPr/>
      <dgm:t>
        <a:bodyPr/>
        <a:lstStyle/>
        <a:p>
          <a:endParaRPr lang="en-US"/>
        </a:p>
      </dgm:t>
    </dgm:pt>
    <dgm:pt modelId="{E0217412-CEF8-4040-A0B5-F9EA109514CA}">
      <dgm:prSet/>
      <dgm:spPr/>
      <dgm:t>
        <a:bodyPr/>
        <a:lstStyle/>
        <a:p>
          <a:r>
            <a:rPr lang="en-US"/>
            <a:t>Simplicity</a:t>
          </a:r>
        </a:p>
      </dgm:t>
    </dgm:pt>
    <dgm:pt modelId="{248E50C6-5024-44C1-BBD8-9B3AF7E4BFB6}" type="parTrans" cxnId="{6E0151BD-5D6F-4AE0-8AEA-01563C2499BE}">
      <dgm:prSet/>
      <dgm:spPr/>
      <dgm:t>
        <a:bodyPr/>
        <a:lstStyle/>
        <a:p>
          <a:endParaRPr lang="en-US"/>
        </a:p>
      </dgm:t>
    </dgm:pt>
    <dgm:pt modelId="{2AE9F348-AD01-4A1D-8386-D7C9F35B7AFF}" type="sibTrans" cxnId="{6E0151BD-5D6F-4AE0-8AEA-01563C2499BE}">
      <dgm:prSet/>
      <dgm:spPr/>
      <dgm:t>
        <a:bodyPr/>
        <a:lstStyle/>
        <a:p>
          <a:endParaRPr lang="en-US"/>
        </a:p>
      </dgm:t>
    </dgm:pt>
    <dgm:pt modelId="{A32C8C79-D32E-483E-B1D5-DC760F871B51}">
      <dgm:prSet/>
      <dgm:spPr/>
      <dgm:t>
        <a:bodyPr/>
        <a:lstStyle/>
        <a:p>
          <a:r>
            <a:rPr lang="en-US"/>
            <a:t>Communication</a:t>
          </a:r>
        </a:p>
      </dgm:t>
    </dgm:pt>
    <dgm:pt modelId="{956279F9-E565-486A-A24F-1ECC50FC9F75}" type="parTrans" cxnId="{24F4AD4E-E6D3-41C4-B312-F30EB2B0B3A4}">
      <dgm:prSet/>
      <dgm:spPr/>
      <dgm:t>
        <a:bodyPr/>
        <a:lstStyle/>
        <a:p>
          <a:endParaRPr lang="en-US"/>
        </a:p>
      </dgm:t>
    </dgm:pt>
    <dgm:pt modelId="{F7F44E87-D99E-4A71-97FB-230482AA0266}" type="sibTrans" cxnId="{24F4AD4E-E6D3-41C4-B312-F30EB2B0B3A4}">
      <dgm:prSet/>
      <dgm:spPr/>
      <dgm:t>
        <a:bodyPr/>
        <a:lstStyle/>
        <a:p>
          <a:endParaRPr lang="en-US"/>
        </a:p>
      </dgm:t>
    </dgm:pt>
    <dgm:pt modelId="{F34029F6-56B2-4D01-B07B-32D460DD4958}">
      <dgm:prSet/>
      <dgm:spPr/>
      <dgm:t>
        <a:bodyPr/>
        <a:lstStyle/>
        <a:p>
          <a:r>
            <a:rPr lang="en-US"/>
            <a:t>Eliminate Waste</a:t>
          </a:r>
        </a:p>
      </dgm:t>
    </dgm:pt>
    <dgm:pt modelId="{75FEE9EA-A571-40E6-A7EC-326DBCC889DF}" type="parTrans" cxnId="{4668D2BB-83A1-4F41-B9E0-37DF0D6558D4}">
      <dgm:prSet/>
      <dgm:spPr/>
      <dgm:t>
        <a:bodyPr/>
        <a:lstStyle/>
        <a:p>
          <a:endParaRPr lang="en-US"/>
        </a:p>
      </dgm:t>
    </dgm:pt>
    <dgm:pt modelId="{E10AD813-CA1D-4FB6-93F9-8CDE8784FC4B}" type="sibTrans" cxnId="{4668D2BB-83A1-4F41-B9E0-37DF0D6558D4}">
      <dgm:prSet/>
      <dgm:spPr/>
      <dgm:t>
        <a:bodyPr/>
        <a:lstStyle/>
        <a:p>
          <a:endParaRPr lang="en-US"/>
        </a:p>
      </dgm:t>
    </dgm:pt>
    <dgm:pt modelId="{1A9B30EE-0233-436E-AD5B-8354D3D05B20}">
      <dgm:prSet/>
      <dgm:spPr/>
      <dgm:t>
        <a:bodyPr/>
        <a:lstStyle/>
        <a:p>
          <a:r>
            <a:rPr lang="en-US"/>
            <a:t>Communication</a:t>
          </a:r>
        </a:p>
      </dgm:t>
    </dgm:pt>
    <dgm:pt modelId="{9CEF5C15-9EBC-44CE-86F9-9746A9D834EC}" type="parTrans" cxnId="{404172B5-6E8C-4EAC-9CB2-DE8C62E18EBA}">
      <dgm:prSet/>
      <dgm:spPr/>
      <dgm:t>
        <a:bodyPr/>
        <a:lstStyle/>
        <a:p>
          <a:endParaRPr lang="en-US"/>
        </a:p>
      </dgm:t>
    </dgm:pt>
    <dgm:pt modelId="{B900A563-8CF5-46F6-970D-F058AC3015E1}" type="sibTrans" cxnId="{404172B5-6E8C-4EAC-9CB2-DE8C62E18EBA}">
      <dgm:prSet/>
      <dgm:spPr/>
      <dgm:t>
        <a:bodyPr/>
        <a:lstStyle/>
        <a:p>
          <a:endParaRPr lang="en-US"/>
        </a:p>
      </dgm:t>
    </dgm:pt>
    <dgm:pt modelId="{5B646892-075B-49BA-B7EC-2CB0504CC5D8}">
      <dgm:prSet/>
      <dgm:spPr/>
      <dgm:t>
        <a:bodyPr/>
        <a:lstStyle/>
        <a:p>
          <a:r>
            <a:rPr lang="en-US"/>
            <a:t>Feedback</a:t>
          </a:r>
        </a:p>
      </dgm:t>
    </dgm:pt>
    <dgm:pt modelId="{CDD8279D-2457-4C7C-A73B-103499854863}" type="parTrans" cxnId="{4362B0D3-884F-4748-A266-A57F1CE935A4}">
      <dgm:prSet/>
      <dgm:spPr/>
      <dgm:t>
        <a:bodyPr/>
        <a:lstStyle/>
        <a:p>
          <a:endParaRPr lang="en-US"/>
        </a:p>
      </dgm:t>
    </dgm:pt>
    <dgm:pt modelId="{9B13C1CC-1266-4F20-9A38-0DDAD77C8AD0}" type="sibTrans" cxnId="{4362B0D3-884F-4748-A266-A57F1CE935A4}">
      <dgm:prSet/>
      <dgm:spPr/>
      <dgm:t>
        <a:bodyPr/>
        <a:lstStyle/>
        <a:p>
          <a:endParaRPr lang="en-US"/>
        </a:p>
      </dgm:t>
    </dgm:pt>
    <dgm:pt modelId="{694284DB-7E40-4355-914A-97BAD2B42C1C}" type="pres">
      <dgm:prSet presAssocID="{E29CB08B-6683-4561-90B1-2ECC939F83DC}" presName="linear" presStyleCnt="0">
        <dgm:presLayoutVars>
          <dgm:animLvl val="lvl"/>
          <dgm:resizeHandles val="exact"/>
        </dgm:presLayoutVars>
      </dgm:prSet>
      <dgm:spPr/>
    </dgm:pt>
    <dgm:pt modelId="{25A73D01-A3D5-435E-A47E-88A824142E89}" type="pres">
      <dgm:prSet presAssocID="{E0217412-CEF8-4040-A0B5-F9EA109514C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4982116-2D3B-46FC-B62A-F73FEDB67606}" type="pres">
      <dgm:prSet presAssocID="{2AE9F348-AD01-4A1D-8386-D7C9F35B7AFF}" presName="spacer" presStyleCnt="0"/>
      <dgm:spPr/>
    </dgm:pt>
    <dgm:pt modelId="{C106739C-EDF4-4D0E-AD93-757156320098}" type="pres">
      <dgm:prSet presAssocID="{A32C8C79-D32E-483E-B1D5-DC760F871B5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042D1E-F0D8-4482-80BF-EFC73035F971}" type="pres">
      <dgm:prSet presAssocID="{F7F44E87-D99E-4A71-97FB-230482AA0266}" presName="spacer" presStyleCnt="0"/>
      <dgm:spPr/>
    </dgm:pt>
    <dgm:pt modelId="{688E6DCC-381A-4F20-BA2E-5C18E29CCDA9}" type="pres">
      <dgm:prSet presAssocID="{F34029F6-56B2-4D01-B07B-32D460DD495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FDDA988-5303-408C-B417-6D1891D287EE}" type="pres">
      <dgm:prSet presAssocID="{E10AD813-CA1D-4FB6-93F9-8CDE8784FC4B}" presName="spacer" presStyleCnt="0"/>
      <dgm:spPr/>
    </dgm:pt>
    <dgm:pt modelId="{E00412AF-AA26-4E62-9C48-0CC98D732D9D}" type="pres">
      <dgm:prSet presAssocID="{1A9B30EE-0233-436E-AD5B-8354D3D05B2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3BDF0ED-8F33-4A8D-A9FD-ECAC0C88CDB7}" type="pres">
      <dgm:prSet presAssocID="{B900A563-8CF5-46F6-970D-F058AC3015E1}" presName="spacer" presStyleCnt="0"/>
      <dgm:spPr/>
    </dgm:pt>
    <dgm:pt modelId="{0DE3FDBE-F162-4F1B-A785-B3AB82EC0FA7}" type="pres">
      <dgm:prSet presAssocID="{5B646892-075B-49BA-B7EC-2CB0504CC5D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102AA04-1CED-4343-BB84-453A6AB1B488}" type="presOf" srcId="{E29CB08B-6683-4561-90B1-2ECC939F83DC}" destId="{694284DB-7E40-4355-914A-97BAD2B42C1C}" srcOrd="0" destOrd="0" presId="urn:microsoft.com/office/officeart/2005/8/layout/vList2"/>
    <dgm:cxn modelId="{39185918-C809-4173-9F18-8BBE1F75076C}" type="presOf" srcId="{1A9B30EE-0233-436E-AD5B-8354D3D05B20}" destId="{E00412AF-AA26-4E62-9C48-0CC98D732D9D}" srcOrd="0" destOrd="0" presId="urn:microsoft.com/office/officeart/2005/8/layout/vList2"/>
    <dgm:cxn modelId="{50C65838-ABAC-4E38-AB4A-2D96263F1742}" type="presOf" srcId="{A32C8C79-D32E-483E-B1D5-DC760F871B51}" destId="{C106739C-EDF4-4D0E-AD93-757156320098}" srcOrd="0" destOrd="0" presId="urn:microsoft.com/office/officeart/2005/8/layout/vList2"/>
    <dgm:cxn modelId="{B94D3343-31D6-42AF-8A79-7AC1017E4D2D}" type="presOf" srcId="{F34029F6-56B2-4D01-B07B-32D460DD4958}" destId="{688E6DCC-381A-4F20-BA2E-5C18E29CCDA9}" srcOrd="0" destOrd="0" presId="urn:microsoft.com/office/officeart/2005/8/layout/vList2"/>
    <dgm:cxn modelId="{5A35BA4B-B507-4BC5-B1B7-CD70C7A9299F}" type="presOf" srcId="{5B646892-075B-49BA-B7EC-2CB0504CC5D8}" destId="{0DE3FDBE-F162-4F1B-A785-B3AB82EC0FA7}" srcOrd="0" destOrd="0" presId="urn:microsoft.com/office/officeart/2005/8/layout/vList2"/>
    <dgm:cxn modelId="{24F4AD4E-E6D3-41C4-B312-F30EB2B0B3A4}" srcId="{E29CB08B-6683-4561-90B1-2ECC939F83DC}" destId="{A32C8C79-D32E-483E-B1D5-DC760F871B51}" srcOrd="1" destOrd="0" parTransId="{956279F9-E565-486A-A24F-1ECC50FC9F75}" sibTransId="{F7F44E87-D99E-4A71-97FB-230482AA0266}"/>
    <dgm:cxn modelId="{404172B5-6E8C-4EAC-9CB2-DE8C62E18EBA}" srcId="{E29CB08B-6683-4561-90B1-2ECC939F83DC}" destId="{1A9B30EE-0233-436E-AD5B-8354D3D05B20}" srcOrd="3" destOrd="0" parTransId="{9CEF5C15-9EBC-44CE-86F9-9746A9D834EC}" sibTransId="{B900A563-8CF5-46F6-970D-F058AC3015E1}"/>
    <dgm:cxn modelId="{4668D2BB-83A1-4F41-B9E0-37DF0D6558D4}" srcId="{E29CB08B-6683-4561-90B1-2ECC939F83DC}" destId="{F34029F6-56B2-4D01-B07B-32D460DD4958}" srcOrd="2" destOrd="0" parTransId="{75FEE9EA-A571-40E6-A7EC-326DBCC889DF}" sibTransId="{E10AD813-CA1D-4FB6-93F9-8CDE8784FC4B}"/>
    <dgm:cxn modelId="{6E0151BD-5D6F-4AE0-8AEA-01563C2499BE}" srcId="{E29CB08B-6683-4561-90B1-2ECC939F83DC}" destId="{E0217412-CEF8-4040-A0B5-F9EA109514CA}" srcOrd="0" destOrd="0" parTransId="{248E50C6-5024-44C1-BBD8-9B3AF7E4BFB6}" sibTransId="{2AE9F348-AD01-4A1D-8386-D7C9F35B7AFF}"/>
    <dgm:cxn modelId="{4362B0D3-884F-4748-A266-A57F1CE935A4}" srcId="{E29CB08B-6683-4561-90B1-2ECC939F83DC}" destId="{5B646892-075B-49BA-B7EC-2CB0504CC5D8}" srcOrd="4" destOrd="0" parTransId="{CDD8279D-2457-4C7C-A73B-103499854863}" sibTransId="{9B13C1CC-1266-4F20-9A38-0DDAD77C8AD0}"/>
    <dgm:cxn modelId="{B3BD6BDB-A28E-405C-93A7-A882CBA984CF}" type="presOf" srcId="{E0217412-CEF8-4040-A0B5-F9EA109514CA}" destId="{25A73D01-A3D5-435E-A47E-88A824142E89}" srcOrd="0" destOrd="0" presId="urn:microsoft.com/office/officeart/2005/8/layout/vList2"/>
    <dgm:cxn modelId="{A67F04D4-0A4D-4404-BD96-039A0C566736}" type="presParOf" srcId="{694284DB-7E40-4355-914A-97BAD2B42C1C}" destId="{25A73D01-A3D5-435E-A47E-88A824142E89}" srcOrd="0" destOrd="0" presId="urn:microsoft.com/office/officeart/2005/8/layout/vList2"/>
    <dgm:cxn modelId="{0FBE55D8-F0F1-45DC-A4DB-B4099895493D}" type="presParOf" srcId="{694284DB-7E40-4355-914A-97BAD2B42C1C}" destId="{D4982116-2D3B-46FC-B62A-F73FEDB67606}" srcOrd="1" destOrd="0" presId="urn:microsoft.com/office/officeart/2005/8/layout/vList2"/>
    <dgm:cxn modelId="{3DD2A2EF-D75F-4626-82A3-CD59BD450971}" type="presParOf" srcId="{694284DB-7E40-4355-914A-97BAD2B42C1C}" destId="{C106739C-EDF4-4D0E-AD93-757156320098}" srcOrd="2" destOrd="0" presId="urn:microsoft.com/office/officeart/2005/8/layout/vList2"/>
    <dgm:cxn modelId="{ADF34F4F-2DFE-4E39-BA5B-A6821E51DB5B}" type="presParOf" srcId="{694284DB-7E40-4355-914A-97BAD2B42C1C}" destId="{AE042D1E-F0D8-4482-80BF-EFC73035F971}" srcOrd="3" destOrd="0" presId="urn:microsoft.com/office/officeart/2005/8/layout/vList2"/>
    <dgm:cxn modelId="{31D092C0-724F-4929-BFE1-7D9916D6E5F9}" type="presParOf" srcId="{694284DB-7E40-4355-914A-97BAD2B42C1C}" destId="{688E6DCC-381A-4F20-BA2E-5C18E29CCDA9}" srcOrd="4" destOrd="0" presId="urn:microsoft.com/office/officeart/2005/8/layout/vList2"/>
    <dgm:cxn modelId="{1BA9DC1B-25F7-459C-99C1-A4B05194FD24}" type="presParOf" srcId="{694284DB-7E40-4355-914A-97BAD2B42C1C}" destId="{4FDDA988-5303-408C-B417-6D1891D287EE}" srcOrd="5" destOrd="0" presId="urn:microsoft.com/office/officeart/2005/8/layout/vList2"/>
    <dgm:cxn modelId="{3AD8B9B6-7458-4202-98EA-DC1FCE9645A6}" type="presParOf" srcId="{694284DB-7E40-4355-914A-97BAD2B42C1C}" destId="{E00412AF-AA26-4E62-9C48-0CC98D732D9D}" srcOrd="6" destOrd="0" presId="urn:microsoft.com/office/officeart/2005/8/layout/vList2"/>
    <dgm:cxn modelId="{74848F82-6460-4987-9164-0B57FD1A09BE}" type="presParOf" srcId="{694284DB-7E40-4355-914A-97BAD2B42C1C}" destId="{23BDF0ED-8F33-4A8D-A9FD-ECAC0C88CDB7}" srcOrd="7" destOrd="0" presId="urn:microsoft.com/office/officeart/2005/8/layout/vList2"/>
    <dgm:cxn modelId="{288A3D0C-849A-471F-8306-F2A161E173A0}" type="presParOf" srcId="{694284DB-7E40-4355-914A-97BAD2B42C1C}" destId="{0DE3FDBE-F162-4F1B-A785-B3AB82EC0FA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A73D01-A3D5-435E-A47E-88A824142E89}">
      <dsp:nvSpPr>
        <dsp:cNvPr id="0" name=""/>
        <dsp:cNvSpPr/>
      </dsp:nvSpPr>
      <dsp:spPr>
        <a:xfrm>
          <a:off x="0" y="25717"/>
          <a:ext cx="6269037" cy="10073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Simplicity</a:t>
          </a:r>
        </a:p>
      </dsp:txBody>
      <dsp:txXfrm>
        <a:off x="49176" y="74893"/>
        <a:ext cx="6170685" cy="909018"/>
      </dsp:txXfrm>
    </dsp:sp>
    <dsp:sp modelId="{C106739C-EDF4-4D0E-AD93-757156320098}">
      <dsp:nvSpPr>
        <dsp:cNvPr id="0" name=""/>
        <dsp:cNvSpPr/>
      </dsp:nvSpPr>
      <dsp:spPr>
        <a:xfrm>
          <a:off x="0" y="1154047"/>
          <a:ext cx="6269037" cy="10073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Communication</a:t>
          </a:r>
        </a:p>
      </dsp:txBody>
      <dsp:txXfrm>
        <a:off x="49176" y="1203223"/>
        <a:ext cx="6170685" cy="909018"/>
      </dsp:txXfrm>
    </dsp:sp>
    <dsp:sp modelId="{688E6DCC-381A-4F20-BA2E-5C18E29CCDA9}">
      <dsp:nvSpPr>
        <dsp:cNvPr id="0" name=""/>
        <dsp:cNvSpPr/>
      </dsp:nvSpPr>
      <dsp:spPr>
        <a:xfrm>
          <a:off x="0" y="2282377"/>
          <a:ext cx="6269037" cy="10073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Eliminate Waste</a:t>
          </a:r>
        </a:p>
      </dsp:txBody>
      <dsp:txXfrm>
        <a:off x="49176" y="2331553"/>
        <a:ext cx="6170685" cy="909018"/>
      </dsp:txXfrm>
    </dsp:sp>
    <dsp:sp modelId="{E00412AF-AA26-4E62-9C48-0CC98D732D9D}">
      <dsp:nvSpPr>
        <dsp:cNvPr id="0" name=""/>
        <dsp:cNvSpPr/>
      </dsp:nvSpPr>
      <dsp:spPr>
        <a:xfrm>
          <a:off x="0" y="3410707"/>
          <a:ext cx="6269037" cy="10073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Communication</a:t>
          </a:r>
        </a:p>
      </dsp:txBody>
      <dsp:txXfrm>
        <a:off x="49176" y="3459883"/>
        <a:ext cx="6170685" cy="909018"/>
      </dsp:txXfrm>
    </dsp:sp>
    <dsp:sp modelId="{0DE3FDBE-F162-4F1B-A785-B3AB82EC0FA7}">
      <dsp:nvSpPr>
        <dsp:cNvPr id="0" name=""/>
        <dsp:cNvSpPr/>
      </dsp:nvSpPr>
      <dsp:spPr>
        <a:xfrm>
          <a:off x="0" y="4539037"/>
          <a:ext cx="6269037" cy="10073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Feedback</a:t>
          </a:r>
        </a:p>
      </dsp:txBody>
      <dsp:txXfrm>
        <a:off x="49176" y="4588213"/>
        <a:ext cx="6170685" cy="909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B08FA-90BF-45F8-9D4C-20BCCB712E06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02D0F-288C-4006-94DA-A873FA72B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6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02D0F-288C-4006-94DA-A873FA72B2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7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0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9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5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68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3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69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16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94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92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39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6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3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angle 104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EF6A29-BFB1-4E92-B010-E1448476E4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" t="15398" r="4633" b="18512"/>
          <a:stretch/>
        </p:blipFill>
        <p:spPr>
          <a:xfrm>
            <a:off x="1304925" y="438150"/>
            <a:ext cx="953452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17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D7481200-3BB2-4CA3-9D54-1077F6F765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A8FDB-4376-48CE-95CD-D7DE23BC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459" y="642938"/>
            <a:ext cx="3670808" cy="5502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Core Values</a:t>
            </a:r>
          </a:p>
        </p:txBody>
      </p:sp>
      <p:graphicFrame>
        <p:nvGraphicFramePr>
          <p:cNvPr id="1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791864"/>
              </p:ext>
            </p:extLst>
          </p:nvPr>
        </p:nvGraphicFramePr>
        <p:xfrm>
          <a:off x="642938" y="642938"/>
          <a:ext cx="6269037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3295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5587FAD-8EFE-43D6-AF70-21F8953750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02"/>
          <a:stretch/>
        </p:blipFill>
        <p:spPr>
          <a:xfrm>
            <a:off x="805543" y="1958255"/>
            <a:ext cx="10734612" cy="3832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DF98EE-4486-4788-9B1A-C3251FA4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2146651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CA32566-80F0-4B29-9DF3-85D95469A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386" y="961812"/>
            <a:ext cx="2716627" cy="4930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1766967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F461FB-3A5C-4A9A-BFA7-E2FAF17B6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65" y="1675227"/>
            <a:ext cx="10400469" cy="439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User Story</a:t>
            </a:r>
          </a:p>
        </p:txBody>
      </p:sp>
    </p:spTree>
    <p:extLst>
      <p:ext uri="{BB962C8B-B14F-4D97-AF65-F5344CB8AC3E}">
        <p14:creationId xmlns:p14="http://schemas.microsoft.com/office/powerpoint/2010/main" val="1718025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tree&#10;&#10;Description generated with high confidence">
            <a:extLst>
              <a:ext uri="{FF2B5EF4-FFF2-40B4-BE49-F238E27FC236}">
                <a16:creationId xmlns:a16="http://schemas.microsoft.com/office/drawing/2014/main" id="{3A2418FF-995B-468B-B4CA-05BFEABB9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54" y="1675227"/>
            <a:ext cx="10339292" cy="439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User Story</a:t>
            </a:r>
          </a:p>
        </p:txBody>
      </p:sp>
    </p:spTree>
    <p:extLst>
      <p:ext uri="{BB962C8B-B14F-4D97-AF65-F5344CB8AC3E}">
        <p14:creationId xmlns:p14="http://schemas.microsoft.com/office/powerpoint/2010/main" val="143614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F70CD-B67E-4F12-AA1F-B752B01FA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97" y="1675227"/>
            <a:ext cx="10652606" cy="439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User Story</a:t>
            </a:r>
          </a:p>
        </p:txBody>
      </p:sp>
    </p:spTree>
    <p:extLst>
      <p:ext uri="{BB962C8B-B14F-4D97-AF65-F5344CB8AC3E}">
        <p14:creationId xmlns:p14="http://schemas.microsoft.com/office/powerpoint/2010/main" val="1200754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B67D4-D2DA-44F1-A002-BBB25E273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740926"/>
            <a:ext cx="10905066" cy="226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User Story</a:t>
            </a:r>
          </a:p>
        </p:txBody>
      </p:sp>
    </p:spTree>
    <p:extLst>
      <p:ext uri="{BB962C8B-B14F-4D97-AF65-F5344CB8AC3E}">
        <p14:creationId xmlns:p14="http://schemas.microsoft.com/office/powerpoint/2010/main" val="3614920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E0CC8FF-D760-4CF0-AD1B-115FFC195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" t="15634" r="13457" b="2616"/>
          <a:stretch/>
        </p:blipFill>
        <p:spPr>
          <a:xfrm>
            <a:off x="1214437" y="1763486"/>
            <a:ext cx="9895114" cy="4288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3958841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8D65E-7C06-4B80-BDE3-9642264F5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861" y="1675227"/>
            <a:ext cx="5562277" cy="439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UI-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WireFrames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Login</a:t>
            </a:r>
          </a:p>
        </p:txBody>
      </p:sp>
    </p:spTree>
    <p:extLst>
      <p:ext uri="{BB962C8B-B14F-4D97-AF65-F5344CB8AC3E}">
        <p14:creationId xmlns:p14="http://schemas.microsoft.com/office/powerpoint/2010/main" val="1134731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3425F-3E56-40BD-8AB6-A48BBC52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206" y="1675227"/>
            <a:ext cx="5633588" cy="439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UI-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WireFrames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SignUp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1407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FDDE8-1B00-432A-84A5-138FF80BE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451" y="961812"/>
            <a:ext cx="3858496" cy="4930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1080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FB2A54-F74D-41D7-BBA3-D57BE3222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032" y="1675227"/>
            <a:ext cx="5579935" cy="439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UI-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WireFrames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Product Catalogue</a:t>
            </a:r>
          </a:p>
        </p:txBody>
      </p:sp>
    </p:spTree>
    <p:extLst>
      <p:ext uri="{BB962C8B-B14F-4D97-AF65-F5344CB8AC3E}">
        <p14:creationId xmlns:p14="http://schemas.microsoft.com/office/powerpoint/2010/main" val="2581586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B1EBB38-8656-472F-883D-D349494B8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032" y="1675227"/>
            <a:ext cx="5579935" cy="439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UI-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WireFrames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ShoppingCart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80335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7B7062E-AF6D-4D1B-87E9-8B75D390C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206" y="1675227"/>
            <a:ext cx="5633588" cy="439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UI-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WireFrames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CheckOut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1932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65CC3-676C-4329-B1CE-8A8EE3CC7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147" y="1675227"/>
            <a:ext cx="5597706" cy="439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UI-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WireFrames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Admin Console</a:t>
            </a:r>
          </a:p>
        </p:txBody>
      </p:sp>
    </p:spTree>
    <p:extLst>
      <p:ext uri="{BB962C8B-B14F-4D97-AF65-F5344CB8AC3E}">
        <p14:creationId xmlns:p14="http://schemas.microsoft.com/office/powerpoint/2010/main" val="3083710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Use-Case Diagram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E2EF605-8702-445D-B43C-19E96448D2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" r="40719" b="11998"/>
          <a:stretch/>
        </p:blipFill>
        <p:spPr>
          <a:xfrm>
            <a:off x="4038600" y="1491343"/>
            <a:ext cx="4114800" cy="472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55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Use-Case Specification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A2F52-1C0E-4076-A1C7-44917B58E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10951" r="31518" b="5080"/>
          <a:stretch/>
        </p:blipFill>
        <p:spPr>
          <a:xfrm>
            <a:off x="3810000" y="1513114"/>
            <a:ext cx="4691743" cy="514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65324864-9D60-4304-855B-1128F6C8A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547" y="1675227"/>
            <a:ext cx="6232906" cy="439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936947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Task Board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1053FE-A9E3-4154-B086-EA14D6501201}"/>
              </a:ext>
            </a:extLst>
          </p:cNvPr>
          <p:cNvSpPr/>
          <p:nvPr/>
        </p:nvSpPr>
        <p:spPr>
          <a:xfrm>
            <a:off x="683305" y="2040055"/>
            <a:ext cx="5643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F35FD"/>
                </a:solidFill>
              </a:rPr>
              <a:t>https://github.com/nguyensjsu/cmpe281-ninja/projects/1</a:t>
            </a:r>
          </a:p>
        </p:txBody>
      </p:sp>
    </p:spTree>
    <p:extLst>
      <p:ext uri="{BB962C8B-B14F-4D97-AF65-F5344CB8AC3E}">
        <p14:creationId xmlns:p14="http://schemas.microsoft.com/office/powerpoint/2010/main" val="1336006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Burndown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C2862-86F3-4C1D-9E9F-06E9D41DF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4" t="29048" r="27500" b="11605"/>
          <a:stretch/>
        </p:blipFill>
        <p:spPr>
          <a:xfrm>
            <a:off x="2030185" y="2031770"/>
            <a:ext cx="8131629" cy="40700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8B3573-F021-4F02-8A16-DF7E623138A2}"/>
              </a:ext>
            </a:extLst>
          </p:cNvPr>
          <p:cNvSpPr/>
          <p:nvPr/>
        </p:nvSpPr>
        <p:spPr>
          <a:xfrm>
            <a:off x="3048000" y="6148832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https://docs.google.com/spreadsheets/d/1a6EvbuCKLuY8zbLjcvXbUJzA-U4jcad7dhJigOqIlZ4/edit#gid=0</a:t>
            </a:r>
          </a:p>
        </p:txBody>
      </p:sp>
    </p:spTree>
    <p:extLst>
      <p:ext uri="{BB962C8B-B14F-4D97-AF65-F5344CB8AC3E}">
        <p14:creationId xmlns:p14="http://schemas.microsoft.com/office/powerpoint/2010/main" val="1114932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Cumulative Flow Diagram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093B4-6CC0-4903-B426-F787C400A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25" t="20793" r="2054" b="9524"/>
          <a:stretch/>
        </p:blipFill>
        <p:spPr>
          <a:xfrm>
            <a:off x="883104" y="1925214"/>
            <a:ext cx="10765972" cy="42810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D289BF-88B9-4341-980D-0AD2A17F1D85}"/>
              </a:ext>
            </a:extLst>
          </p:cNvPr>
          <p:cNvSpPr/>
          <p:nvPr/>
        </p:nvSpPr>
        <p:spPr>
          <a:xfrm>
            <a:off x="3048000" y="6058893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https://docs.google.com/spreadsheets/u/1/d/1KnVS7Ho-DlToUMpmdLaP6jSARa9GZJmGStukzRc008Y/edit?usp=sharing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00377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8" descr="Image result for 16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0" descr="Image result for 16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87757" y="2409190"/>
            <a:ext cx="3276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Niral Koradia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Prathmesh Parmar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Aashish Subramanian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Neville Mascarenhas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Abhijitsinh Chavda</a:t>
            </a:r>
          </a:p>
          <a:p>
            <a:pPr>
              <a:lnSpc>
                <a:spcPct val="200000"/>
              </a:lnSpc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80BE65-A88E-474B-9EDA-BE2A59902B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" t="10531" b="12684"/>
          <a:stretch/>
        </p:blipFill>
        <p:spPr>
          <a:xfrm>
            <a:off x="6553200" y="1919287"/>
            <a:ext cx="5056554" cy="33242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AA2A20-FBE6-47ED-9B51-4BFF5406E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60" y="400833"/>
            <a:ext cx="653731" cy="10007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488084-76F7-430A-94F9-A7919D47B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613" y="232728"/>
            <a:ext cx="32766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12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ECE1A87-AF39-40D3-95CF-E7B0B5FB6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33452"/>
            <a:ext cx="5455917" cy="2946194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DF7D280-EC12-4A1C-A4EE-0416C6DA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1194906"/>
            <a:ext cx="5455917" cy="2223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User Session – Security Group &amp; EC2</a:t>
            </a:r>
          </a:p>
        </p:txBody>
      </p:sp>
    </p:spTree>
    <p:extLst>
      <p:ext uri="{BB962C8B-B14F-4D97-AF65-F5344CB8AC3E}">
        <p14:creationId xmlns:p14="http://schemas.microsoft.com/office/powerpoint/2010/main" val="508048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BC9DF1E-6F33-429F-A25C-35F81B177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799352"/>
            <a:ext cx="5455917" cy="3014394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7772A06-9D25-48C2-95FA-E61C0B055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853912"/>
            <a:ext cx="5455917" cy="2905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User Session-Load  Balancer &amp; Auto Scaling Group</a:t>
            </a:r>
          </a:p>
        </p:txBody>
      </p:sp>
    </p:spTree>
    <p:extLst>
      <p:ext uri="{BB962C8B-B14F-4D97-AF65-F5344CB8AC3E}">
        <p14:creationId xmlns:p14="http://schemas.microsoft.com/office/powerpoint/2010/main" val="2900012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B6E89CE1-AC36-46D1-88C6-563EDE45E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703874"/>
            <a:ext cx="5455917" cy="3205351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6CA66FB-DD78-4715-B2CD-26E31A007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10694"/>
            <a:ext cx="5455917" cy="31917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D4DD1D-7167-4FA8-B954-99D0CA1E3E77}"/>
              </a:ext>
            </a:extLst>
          </p:cNvPr>
          <p:cNvSpPr txBox="1"/>
          <p:nvPr/>
        </p:nvSpPr>
        <p:spPr>
          <a:xfrm>
            <a:off x="3048000" y="3200400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06F7C-CB23-4085-B276-22579AEADB49}"/>
              </a:ext>
            </a:extLst>
          </p:cNvPr>
          <p:cNvSpPr txBox="1"/>
          <p:nvPr/>
        </p:nvSpPr>
        <p:spPr>
          <a:xfrm>
            <a:off x="3048000" y="3200400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CBAEA-2A68-4DD4-9289-99632735043B}"/>
              </a:ext>
            </a:extLst>
          </p:cNvPr>
          <p:cNvSpPr txBox="1"/>
          <p:nvPr/>
        </p:nvSpPr>
        <p:spPr>
          <a:xfrm>
            <a:off x="3048000" y="3200400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Product Catalog-Load  Balancer &amp; Auto Scaling Group</a:t>
            </a:r>
          </a:p>
        </p:txBody>
      </p:sp>
    </p:spTree>
    <p:extLst>
      <p:ext uri="{BB962C8B-B14F-4D97-AF65-F5344CB8AC3E}">
        <p14:creationId xmlns:p14="http://schemas.microsoft.com/office/powerpoint/2010/main" val="372656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8112CD0-6A0C-43DA-8E92-1D4FC1CCD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710694"/>
            <a:ext cx="5455917" cy="3191710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D0909F1-0BAD-405E-B1D4-57B6F93F9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51614"/>
            <a:ext cx="5455917" cy="3109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D4DD1D-7167-4FA8-B954-99D0CA1E3E77}"/>
              </a:ext>
            </a:extLst>
          </p:cNvPr>
          <p:cNvSpPr txBox="1"/>
          <p:nvPr/>
        </p:nvSpPr>
        <p:spPr>
          <a:xfrm>
            <a:off x="3048000" y="3200400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06F7C-CB23-4085-B276-22579AEADB49}"/>
              </a:ext>
            </a:extLst>
          </p:cNvPr>
          <p:cNvSpPr txBox="1"/>
          <p:nvPr/>
        </p:nvSpPr>
        <p:spPr>
          <a:xfrm>
            <a:off x="3048000" y="3200400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CBAEA-2A68-4DD4-9289-99632735043B}"/>
              </a:ext>
            </a:extLst>
          </p:cNvPr>
          <p:cNvSpPr txBox="1"/>
          <p:nvPr/>
        </p:nvSpPr>
        <p:spPr>
          <a:xfrm>
            <a:off x="3048000" y="3200400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Product Catalog –EC2 &amp; Scaling Group</a:t>
            </a:r>
          </a:p>
        </p:txBody>
      </p:sp>
    </p:spTree>
    <p:extLst>
      <p:ext uri="{BB962C8B-B14F-4D97-AF65-F5344CB8AC3E}">
        <p14:creationId xmlns:p14="http://schemas.microsoft.com/office/powerpoint/2010/main" val="220916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Shopping cart – Security Group &amp; EC2</a:t>
            </a:r>
          </a:p>
        </p:txBody>
      </p:sp>
      <p:pic>
        <p:nvPicPr>
          <p:cNvPr id="6" name="Picture 6" descr="shoppin_cart_ec2.png">
            <a:extLst>
              <a:ext uri="{FF2B5EF4-FFF2-40B4-BE49-F238E27FC236}">
                <a16:creationId xmlns:a16="http://schemas.microsoft.com/office/drawing/2014/main" id="{E13A49BD-7D9D-4EAD-9CA1-D8DA8EAA6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736541"/>
            <a:ext cx="5589735" cy="3137706"/>
          </a:xfrm>
          <a:prstGeom prst="rect">
            <a:avLst/>
          </a:prstGeom>
        </p:spPr>
      </p:pic>
      <p:pic>
        <p:nvPicPr>
          <p:cNvPr id="8" name="Picture 8" descr="shopping_cart_security_group.png">
            <a:extLst>
              <a:ext uri="{FF2B5EF4-FFF2-40B4-BE49-F238E27FC236}">
                <a16:creationId xmlns:a16="http://schemas.microsoft.com/office/drawing/2014/main" id="{7D421BC1-B26A-433D-8FBA-4D242F709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772484"/>
            <a:ext cx="5450028" cy="305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89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Shopping cart – Load  Balancer &amp; Auto Scaling Group</a:t>
            </a:r>
          </a:p>
        </p:txBody>
      </p:sp>
      <p:pic>
        <p:nvPicPr>
          <p:cNvPr id="4" name="Picture 6" descr="Shopping_cart_load_balancer.png">
            <a:extLst>
              <a:ext uri="{FF2B5EF4-FFF2-40B4-BE49-F238E27FC236}">
                <a16:creationId xmlns:a16="http://schemas.microsoft.com/office/drawing/2014/main" id="{8B780A53-2C30-4D04-9822-C8CC5483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" y="468055"/>
            <a:ext cx="5354638" cy="3460550"/>
          </a:xfrm>
          <a:prstGeom prst="rect">
            <a:avLst/>
          </a:prstGeom>
        </p:spPr>
      </p:pic>
      <p:pic>
        <p:nvPicPr>
          <p:cNvPr id="9" name="Picture 9" descr="shopping_cart_auto_scaling.png">
            <a:extLst>
              <a:ext uri="{FF2B5EF4-FFF2-40B4-BE49-F238E27FC236}">
                <a16:creationId xmlns:a16="http://schemas.microsoft.com/office/drawing/2014/main" id="{23CB691D-9ED3-4D95-A6B1-8A17FA6E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5" y="477838"/>
            <a:ext cx="5140325" cy="34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2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Orders/Payments– </a:t>
            </a:r>
            <a:r>
              <a:rPr lang="en-US" sz="5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Security Group &amp; </a:t>
            </a: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EC2</a:t>
            </a:r>
          </a:p>
        </p:txBody>
      </p:sp>
      <p:pic>
        <p:nvPicPr>
          <p:cNvPr id="2" name="Picture 2" descr="Screen Shot 2017-12-01 at 8.51.27 PM.png">
            <a:extLst>
              <a:ext uri="{FF2B5EF4-FFF2-40B4-BE49-F238E27FC236}">
                <a16:creationId xmlns:a16="http://schemas.microsoft.com/office/drawing/2014/main" id="{20C4C574-0D84-4708-909D-022BB1B02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" y="477838"/>
            <a:ext cx="5573713" cy="3637084"/>
          </a:xfrm>
          <a:prstGeom prst="rect">
            <a:avLst/>
          </a:prstGeom>
        </p:spPr>
      </p:pic>
      <p:pic>
        <p:nvPicPr>
          <p:cNvPr id="7" name="Picture 7" descr="Screen Shot 2017-12-01 at 8.53.28 PM.png">
            <a:extLst>
              <a:ext uri="{FF2B5EF4-FFF2-40B4-BE49-F238E27FC236}">
                <a16:creationId xmlns:a16="http://schemas.microsoft.com/office/drawing/2014/main" id="{40C56967-062E-4270-815C-AE0A5C0DC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5" y="477838"/>
            <a:ext cx="5847845" cy="364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04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Orders/Payments-Load</a:t>
            </a:r>
            <a:r>
              <a:rPr lang="en-US" sz="5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 Balancer &amp; Auto Scaling Group</a:t>
            </a:r>
          </a:p>
        </p:txBody>
      </p:sp>
      <p:pic>
        <p:nvPicPr>
          <p:cNvPr id="4" name="Picture 5" descr="Screen Shot 2017-12-01 at 8.53.55 PM.png">
            <a:extLst>
              <a:ext uri="{FF2B5EF4-FFF2-40B4-BE49-F238E27FC236}">
                <a16:creationId xmlns:a16="http://schemas.microsoft.com/office/drawing/2014/main" id="{BA4EADC5-3E9F-4AB3-865F-AA525096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" y="477838"/>
            <a:ext cx="5621338" cy="3629879"/>
          </a:xfrm>
          <a:prstGeom prst="rect">
            <a:avLst/>
          </a:prstGeom>
        </p:spPr>
      </p:pic>
      <p:pic>
        <p:nvPicPr>
          <p:cNvPr id="7" name="Picture 7" descr="Screen Shot 2017-12-01 at 8.54.19 PM.png">
            <a:extLst>
              <a:ext uri="{FF2B5EF4-FFF2-40B4-BE49-F238E27FC236}">
                <a16:creationId xmlns:a16="http://schemas.microsoft.com/office/drawing/2014/main" id="{F272707B-6DF0-4718-B40E-D52117B28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825" y="477838"/>
            <a:ext cx="5876069" cy="366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95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LogSystem</a:t>
            </a: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-Security Group and EC2 instances</a:t>
            </a:r>
          </a:p>
        </p:txBody>
      </p:sp>
      <p:pic>
        <p:nvPicPr>
          <p:cNvPr id="2" name="Picture 2" descr="AWS_console_2017-12-01 20-56-44.png">
            <a:extLst>
              <a:ext uri="{FF2B5EF4-FFF2-40B4-BE49-F238E27FC236}">
                <a16:creationId xmlns:a16="http://schemas.microsoft.com/office/drawing/2014/main" id="{6BC08C80-9606-4EE2-99E3-103C52188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66700"/>
            <a:ext cx="5595938" cy="3744511"/>
          </a:xfrm>
          <a:prstGeom prst="rect">
            <a:avLst/>
          </a:prstGeom>
        </p:spPr>
      </p:pic>
      <p:pic>
        <p:nvPicPr>
          <p:cNvPr id="6" name="Picture 7" descr="nodejs_SecurityGroup_2017-12-01 21-00-51.png">
            <a:extLst>
              <a:ext uri="{FF2B5EF4-FFF2-40B4-BE49-F238E27FC236}">
                <a16:creationId xmlns:a16="http://schemas.microsoft.com/office/drawing/2014/main" id="{DD21AC50-B4EB-4E50-A03A-A5B6B7628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66700"/>
            <a:ext cx="5738813" cy="372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51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LogSystem</a:t>
            </a: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-Load  Balancer &amp; Auto Scaling Group</a:t>
            </a:r>
          </a:p>
        </p:txBody>
      </p:sp>
      <p:pic>
        <p:nvPicPr>
          <p:cNvPr id="2" name="Picture 2" descr="LoadBalancer_2017-12-01 20-58-15.png">
            <a:extLst>
              <a:ext uri="{FF2B5EF4-FFF2-40B4-BE49-F238E27FC236}">
                <a16:creationId xmlns:a16="http://schemas.microsoft.com/office/drawing/2014/main" id="{8786A468-DE11-4CD8-BF4E-4FBBA5E01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390525"/>
            <a:ext cx="5616575" cy="3743251"/>
          </a:xfrm>
          <a:prstGeom prst="rect">
            <a:avLst/>
          </a:prstGeom>
        </p:spPr>
      </p:pic>
      <p:pic>
        <p:nvPicPr>
          <p:cNvPr id="6" name="Picture 7" descr="AutoScaled_logservers_2017-12-01 21-09-56.png">
            <a:extLst>
              <a:ext uri="{FF2B5EF4-FFF2-40B4-BE49-F238E27FC236}">
                <a16:creationId xmlns:a16="http://schemas.microsoft.com/office/drawing/2014/main" id="{D2B9AC7A-D025-4A69-9C18-AAFD8402A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390525"/>
            <a:ext cx="5646738" cy="386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74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47022"/>
            <a:ext cx="4944152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Scrum team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8930" y="2401024"/>
            <a:ext cx="4944151" cy="30340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Scrum master: </a:t>
            </a:r>
          </a:p>
          <a:p>
            <a:pPr marL="1200150"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Aashish Subramanian</a:t>
            </a:r>
          </a:p>
          <a:p>
            <a:pPr marL="971550" lvl="2">
              <a:lnSpc>
                <a:spcPct val="90000"/>
              </a:lnSpc>
            </a:pPr>
            <a:endParaRPr lang="en-US" sz="24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Product Owner: </a:t>
            </a:r>
          </a:p>
          <a:p>
            <a:pPr marL="1200150"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Neville Mascarenhas</a:t>
            </a:r>
          </a:p>
          <a:p>
            <a:pPr marL="971550" lvl="2">
              <a:lnSpc>
                <a:spcPct val="90000"/>
              </a:lnSpc>
            </a:pPr>
            <a:endParaRPr lang="en-US" sz="24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Development team: </a:t>
            </a:r>
          </a:p>
          <a:p>
            <a:pPr marL="1200150"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Niral Koradia</a:t>
            </a:r>
          </a:p>
          <a:p>
            <a:pPr marL="1200150"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Prathmesh Parmar</a:t>
            </a:r>
          </a:p>
          <a:p>
            <a:pPr marL="1200150"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Abhijitsinh Chavda</a:t>
            </a:r>
          </a:p>
          <a:p>
            <a:pPr marL="1200150"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1DC145-C5AD-4033-BB8F-6366A42D5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600" y="1389368"/>
            <a:ext cx="4857750" cy="40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1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7F2D6-CCE7-4098-A783-29C1FC23C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66BB9-AA98-4831-8218-5E70CCF0E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&lt;link&gt;</a:t>
            </a:r>
          </a:p>
        </p:txBody>
      </p:sp>
    </p:spTree>
    <p:extLst>
      <p:ext uri="{BB962C8B-B14F-4D97-AF65-F5344CB8AC3E}">
        <p14:creationId xmlns:p14="http://schemas.microsoft.com/office/powerpoint/2010/main" val="3708412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BD784C6-A4DF-4120-B9DD-6C43AEF87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680482"/>
            <a:ext cx="6553545" cy="5504977"/>
          </a:xfrm>
          <a:prstGeom prst="rect">
            <a:avLst/>
          </a:prstGeom>
        </p:spPr>
      </p:pic>
      <p:sp>
        <p:nvSpPr>
          <p:cNvPr id="8202" name="Rectangle 13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03" name="Straight Connector 14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Team Retrospective</a:t>
            </a:r>
          </a:p>
        </p:txBody>
      </p:sp>
    </p:spTree>
    <p:extLst>
      <p:ext uri="{BB962C8B-B14F-4D97-AF65-F5344CB8AC3E}">
        <p14:creationId xmlns:p14="http://schemas.microsoft.com/office/powerpoint/2010/main" val="3629391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EB78CEE-A934-4789-AF5C-9421BD12C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751613"/>
            <a:ext cx="5455917" cy="3109872"/>
          </a:xfrm>
          <a:prstGeom prst="rect">
            <a:avLst/>
          </a:prstGeom>
        </p:spPr>
      </p:pic>
      <p:pic>
        <p:nvPicPr>
          <p:cNvPr id="7" name="Picture 6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3483F553-DBFC-4516-8DAC-AC52E2EA9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1406324"/>
            <a:ext cx="5455917" cy="18004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Team Retrospective</a:t>
            </a:r>
          </a:p>
        </p:txBody>
      </p:sp>
    </p:spTree>
    <p:extLst>
      <p:ext uri="{BB962C8B-B14F-4D97-AF65-F5344CB8AC3E}">
        <p14:creationId xmlns:p14="http://schemas.microsoft.com/office/powerpoint/2010/main" val="1777601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29F2B13-E118-4DD6-AA89-1C7F3FFB5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092608"/>
            <a:ext cx="5455917" cy="2427883"/>
          </a:xfrm>
          <a:prstGeom prst="rect">
            <a:avLst/>
          </a:prstGeom>
        </p:spPr>
      </p:pic>
      <p:pic>
        <p:nvPicPr>
          <p:cNvPr id="3" name="Picture 2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E62F111C-4C17-459C-83CC-FDB5DE776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1419963"/>
            <a:ext cx="5455917" cy="1773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Team Retrospective</a:t>
            </a:r>
          </a:p>
        </p:txBody>
      </p:sp>
    </p:spTree>
    <p:extLst>
      <p:ext uri="{BB962C8B-B14F-4D97-AF65-F5344CB8AC3E}">
        <p14:creationId xmlns:p14="http://schemas.microsoft.com/office/powerpoint/2010/main" val="3417690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52" y="1226320"/>
            <a:ext cx="3373455" cy="34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600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16" name="Rectangle: Rounded Corners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311" y="953311"/>
            <a:ext cx="10603149" cy="5263867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C555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Product Backlog Refinement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440813-6C0F-4B51-84CB-4FBB9924F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880" y="2190069"/>
            <a:ext cx="6971296" cy="270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1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F30CFBD0-B70B-4928-96DF-22478A4AB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2" t="30107" r="47917" b="17625"/>
          <a:stretch/>
        </p:blipFill>
        <p:spPr>
          <a:xfrm>
            <a:off x="4887686" y="914399"/>
            <a:ext cx="6967430" cy="4840627"/>
          </a:xfrm>
          <a:prstGeom prst="rect">
            <a:avLst/>
          </a:prstGeom>
        </p:spPr>
      </p:pic>
      <p:sp>
        <p:nvSpPr>
          <p:cNvPr id="18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2B947CE-9642-4B80-877F-74343404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Backlog items</a:t>
            </a:r>
          </a:p>
        </p:txBody>
      </p:sp>
    </p:spTree>
    <p:extLst>
      <p:ext uri="{BB962C8B-B14F-4D97-AF65-F5344CB8AC3E}">
        <p14:creationId xmlns:p14="http://schemas.microsoft.com/office/powerpoint/2010/main" val="2095920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5400" dirty="0">
                <a:solidFill>
                  <a:schemeClr val="bg1"/>
                </a:solidFill>
              </a:rPr>
              <a:t>Team Scrum Meeting</a:t>
            </a:r>
            <a:endParaRPr lang="en-US" sz="5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F1C5A-6300-4A17-B03F-509FDB54A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9" y="608763"/>
            <a:ext cx="5497269" cy="3357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1D898D-9F3B-4C16-A109-49BFE1B1E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30" y="608762"/>
            <a:ext cx="5480618" cy="352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1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5400" dirty="0">
                <a:solidFill>
                  <a:schemeClr val="bg1"/>
                </a:solidFill>
              </a:rPr>
              <a:t>Team Scrum Meeting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0947B-D012-400A-8007-1695234F1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8" y="639184"/>
            <a:ext cx="5374528" cy="3326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0887B1-18AC-49B9-9AE6-CD0701039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75" y="639465"/>
            <a:ext cx="5103117" cy="332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95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5400" dirty="0">
                <a:solidFill>
                  <a:schemeClr val="bg1"/>
                </a:solidFill>
              </a:rPr>
              <a:t>Team Scrum Meeting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D5E1CD3-79C9-4013-AAD2-F5CD526BD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4" y="380199"/>
            <a:ext cx="4686079" cy="39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45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2205</TotalTime>
  <Words>212</Words>
  <Application>Microsoft Office PowerPoint</Application>
  <PresentationFormat>Widescreen</PresentationFormat>
  <Paragraphs>64</Paragraphs>
  <Slides>44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Agenda</vt:lpstr>
      <vt:lpstr>PowerPoint Presentation</vt:lpstr>
      <vt:lpstr>Scrum team</vt:lpstr>
      <vt:lpstr>Product Backlog Refinement</vt:lpstr>
      <vt:lpstr>Backlog items</vt:lpstr>
      <vt:lpstr>PowerPoint Presentation</vt:lpstr>
      <vt:lpstr>PowerPoint Presentation</vt:lpstr>
      <vt:lpstr>PowerPoint Presentation</vt:lpstr>
      <vt:lpstr>Core Values</vt:lpstr>
      <vt:lpstr>Class Diagram</vt:lpstr>
      <vt:lpstr>Activity Diagram</vt:lpstr>
      <vt:lpstr>User Story</vt:lpstr>
      <vt:lpstr>User Story</vt:lpstr>
      <vt:lpstr>User Story</vt:lpstr>
      <vt:lpstr>User Story</vt:lpstr>
      <vt:lpstr>Sequence Diagram</vt:lpstr>
      <vt:lpstr>UI-WireFrames - Login</vt:lpstr>
      <vt:lpstr>UI-WireFrames - SignUp</vt:lpstr>
      <vt:lpstr>UI-WireFrames – Product Catalogue</vt:lpstr>
      <vt:lpstr>UI-WireFrames - ShoppingCart</vt:lpstr>
      <vt:lpstr>UI-WireFrames - CheckOut</vt:lpstr>
      <vt:lpstr>UI-WireFrames – Admin Console</vt:lpstr>
      <vt:lpstr>Use-Case Diagram</vt:lpstr>
      <vt:lpstr>Use-Case Specification</vt:lpstr>
      <vt:lpstr>Architecture Diagram</vt:lpstr>
      <vt:lpstr>Task Board</vt:lpstr>
      <vt:lpstr>Burndown chart</vt:lpstr>
      <vt:lpstr>Cumulative 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Team Retrospective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pavana achar</dc:creator>
  <cp:lastModifiedBy>Prathmesh Parmar</cp:lastModifiedBy>
  <cp:revision>133</cp:revision>
  <dcterms:created xsi:type="dcterms:W3CDTF">2017-04-29T04:46:27Z</dcterms:created>
  <dcterms:modified xsi:type="dcterms:W3CDTF">2017-12-02T05:22:02Z</dcterms:modified>
</cp:coreProperties>
</file>